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7" r:id="rId2"/>
    <p:sldId id="262" r:id="rId3"/>
    <p:sldId id="264" r:id="rId4"/>
    <p:sldId id="273" r:id="rId5"/>
    <p:sldId id="266" r:id="rId6"/>
    <p:sldId id="267" r:id="rId7"/>
    <p:sldId id="268" r:id="rId8"/>
    <p:sldId id="269" r:id="rId9"/>
    <p:sldId id="270" r:id="rId10"/>
    <p:sldId id="274" r:id="rId11"/>
    <p:sldId id="275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6" d="100"/>
          <a:sy n="76" d="100"/>
        </p:scale>
        <p:origin x="-72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302B5-7A44-45E0-BDB9-6EB631507394}" type="datetimeFigureOut">
              <a:rPr lang="vi-VN" smtClean="0"/>
              <a:t>04/01/2022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C93AB-C503-4B3E-A408-40C8BC39AF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979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1433-308A-432F-9B74-D42BD78D7112}" type="datetimeFigureOut">
              <a:rPr lang="vi-VN" smtClean="0"/>
              <a:t>04/01/2022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1C2E-1FCB-4A19-AB0A-BB44263228F1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1433-308A-432F-9B74-D42BD78D7112}" type="datetimeFigureOut">
              <a:rPr lang="vi-VN" smtClean="0"/>
              <a:t>04/01/2022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1C2E-1FCB-4A19-AB0A-BB44263228F1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1433-308A-432F-9B74-D42BD78D7112}" type="datetimeFigureOut">
              <a:rPr lang="vi-VN" smtClean="0"/>
              <a:t>04/01/2022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1C2E-1FCB-4A19-AB0A-BB44263228F1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1433-308A-432F-9B74-D42BD78D7112}" type="datetimeFigureOut">
              <a:rPr lang="vi-VN" smtClean="0"/>
              <a:t>04/01/2022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1C2E-1FCB-4A19-AB0A-BB44263228F1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1433-308A-432F-9B74-D42BD78D7112}" type="datetimeFigureOut">
              <a:rPr lang="vi-VN" smtClean="0"/>
              <a:t>04/01/2022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1C2E-1FCB-4A19-AB0A-BB44263228F1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1433-308A-432F-9B74-D42BD78D7112}" type="datetimeFigureOut">
              <a:rPr lang="vi-VN" smtClean="0"/>
              <a:t>04/01/2022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1C2E-1FCB-4A19-AB0A-BB44263228F1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1433-308A-432F-9B74-D42BD78D7112}" type="datetimeFigureOut">
              <a:rPr lang="vi-VN" smtClean="0"/>
              <a:t>04/01/2022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1C2E-1FCB-4A19-AB0A-BB44263228F1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1433-308A-432F-9B74-D42BD78D7112}" type="datetimeFigureOut">
              <a:rPr lang="vi-VN" smtClean="0"/>
              <a:t>04/01/2022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1C2E-1FCB-4A19-AB0A-BB44263228F1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1433-308A-432F-9B74-D42BD78D7112}" type="datetimeFigureOut">
              <a:rPr lang="vi-VN" smtClean="0"/>
              <a:t>04/01/2022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1C2E-1FCB-4A19-AB0A-BB44263228F1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1433-308A-432F-9B74-D42BD78D7112}" type="datetimeFigureOut">
              <a:rPr lang="vi-VN" smtClean="0"/>
              <a:t>04/01/2022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1C2E-1FCB-4A19-AB0A-BB44263228F1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1433-308A-432F-9B74-D42BD78D7112}" type="datetimeFigureOut">
              <a:rPr lang="vi-VN" smtClean="0"/>
              <a:t>04/01/2022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71C2E-1FCB-4A19-AB0A-BB44263228F1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51433-308A-432F-9B74-D42BD78D7112}" type="datetimeFigureOut">
              <a:rPr lang="vi-VN" smtClean="0"/>
              <a:t>04/01/2022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71C2E-1FCB-4A19-AB0A-BB44263228F1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Hình ảnh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99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800100" y="733425"/>
            <a:ext cx="10591800" cy="836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833" tIns="31916" rIns="63833" bIns="31916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Clr>
                <a:srgbClr val="954F7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en-US" altLang="vi-VN" sz="5025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Thứ</a:t>
            </a:r>
            <a:r>
              <a:rPr lang="en-US" altLang="vi-VN" sz="5025" dirty="0" smtClean="0">
                <a:solidFill>
                  <a:srgbClr val="FFFFFF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 </a:t>
            </a:r>
            <a:r>
              <a:rPr lang="en-US" altLang="vi-VN" sz="5025" dirty="0" err="1">
                <a:solidFill>
                  <a:srgbClr val="FFFFFF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ngày</a:t>
            </a:r>
            <a:r>
              <a:rPr lang="en-US" altLang="vi-VN" sz="5025" dirty="0">
                <a:solidFill>
                  <a:srgbClr val="FFFFFF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 </a:t>
            </a:r>
            <a:r>
              <a:rPr lang="en-US" altLang="vi-VN" sz="5025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tháng</a:t>
            </a:r>
            <a:r>
              <a:rPr lang="en-US" altLang="vi-VN" sz="5025" dirty="0" smtClean="0">
                <a:solidFill>
                  <a:srgbClr val="FFFFFF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  </a:t>
            </a:r>
            <a:r>
              <a:rPr lang="en-US" altLang="vi-VN" sz="5025" dirty="0" err="1">
                <a:solidFill>
                  <a:srgbClr val="FFFFFF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năm</a:t>
            </a:r>
            <a:r>
              <a:rPr lang="en-US" altLang="vi-VN" sz="5025" dirty="0">
                <a:solidFill>
                  <a:srgbClr val="FFFFFF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800100" y="2632075"/>
            <a:ext cx="10591800" cy="1009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833" tIns="31916" rIns="63833" bIns="31916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Clr>
                <a:srgbClr val="954F72"/>
              </a:buClr>
              <a:buSzPct val="60000"/>
              <a:buFontTx/>
              <a:buNone/>
              <a:defRPr/>
            </a:pPr>
            <a:r>
              <a:rPr lang="en-US" altLang="vi-VN" sz="6145" dirty="0" err="1" smtClean="0">
                <a:solidFill>
                  <a:srgbClr val="FFFF66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Thương</a:t>
            </a:r>
            <a:r>
              <a:rPr lang="en-US" altLang="vi-VN" sz="6145" dirty="0" smtClean="0">
                <a:solidFill>
                  <a:srgbClr val="FFFF66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 </a:t>
            </a:r>
            <a:r>
              <a:rPr lang="en-US" altLang="vi-VN" sz="6145" dirty="0" err="1" smtClean="0">
                <a:solidFill>
                  <a:srgbClr val="FFFF66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có</a:t>
            </a:r>
            <a:r>
              <a:rPr lang="en-US" altLang="vi-VN" sz="6145" dirty="0" smtClean="0">
                <a:solidFill>
                  <a:srgbClr val="FFFF66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 </a:t>
            </a:r>
            <a:r>
              <a:rPr lang="en-US" altLang="vi-VN" sz="6145" dirty="0" err="1" smtClean="0">
                <a:solidFill>
                  <a:srgbClr val="FFFF66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chữ</a:t>
            </a:r>
            <a:r>
              <a:rPr lang="en-US" altLang="vi-VN" sz="6145" dirty="0" smtClean="0">
                <a:solidFill>
                  <a:srgbClr val="FFFF66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 </a:t>
            </a:r>
            <a:r>
              <a:rPr lang="en-US" altLang="vi-VN" sz="6145" dirty="0" err="1" smtClean="0">
                <a:solidFill>
                  <a:srgbClr val="FFFF66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số</a:t>
            </a:r>
            <a:r>
              <a:rPr lang="en-US" altLang="vi-VN" sz="6145" dirty="0" smtClean="0">
                <a:solidFill>
                  <a:srgbClr val="FFFF66"/>
                </a:solidFill>
                <a:latin typeface="Times New Roman" panose="02020603050405020304" pitchFamily="18" charset="0"/>
                <a:ea typeface="HP001 5Ha"/>
                <a:cs typeface="Times New Roman" panose="02020603050405020304" pitchFamily="18" charset="0"/>
              </a:rPr>
              <a:t> 0</a:t>
            </a:r>
            <a:endParaRPr lang="vi-VN" altLang="vi-VN" sz="6145" dirty="0">
              <a:solidFill>
                <a:srgbClr val="FFFF66"/>
              </a:solidFill>
              <a:latin typeface="Times New Roman" panose="02020603050405020304" pitchFamily="18" charset="0"/>
              <a:ea typeface="HP001 5Ha"/>
              <a:cs typeface="Times New Roman" panose="02020603050405020304" pitchFamily="18" charset="0"/>
            </a:endParaRPr>
          </a:p>
        </p:txBody>
      </p:sp>
      <p:sp>
        <p:nvSpPr>
          <p:cNvPr id="3077" name="TextBox 1"/>
          <p:cNvSpPr txBox="1">
            <a:spLocks noChangeArrowheads="1"/>
          </p:cNvSpPr>
          <p:nvPr/>
        </p:nvSpPr>
        <p:spPr bwMode="auto">
          <a:xfrm>
            <a:off x="4570413" y="1638300"/>
            <a:ext cx="3051175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50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3078" name="TextBox 1"/>
          <p:cNvSpPr txBox="1">
            <a:spLocks noChangeArrowheads="1"/>
          </p:cNvSpPr>
          <p:nvPr/>
        </p:nvSpPr>
        <p:spPr bwMode="auto">
          <a:xfrm>
            <a:off x="8342313" y="3770633"/>
            <a:ext cx="3049587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502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50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25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</a:t>
            </a:r>
            <a:endParaRPr lang="en-US" altLang="en-US" sz="5025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307m,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97.</a:t>
            </a:r>
          </a:p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93496" y="3048000"/>
            <a:ext cx="3511826" cy="1948069"/>
          </a:xfrm>
          <a:prstGeom prst="rect">
            <a:avLst/>
          </a:prstGeom>
          <a:ln w="762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5" name="Straight Connector 4"/>
          <p:cNvCxnSpPr/>
          <p:nvPr/>
        </p:nvCxnSpPr>
        <p:spPr>
          <a:xfrm>
            <a:off x="7553740" y="3048000"/>
            <a:ext cx="355158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105322" y="3028121"/>
            <a:ext cx="0" cy="196794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5045" y="3048000"/>
            <a:ext cx="6864625" cy="120032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307 </a:t>
            </a:r>
            <a:endParaRPr lang="en-US" sz="36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39147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-56507"/>
            <a:ext cx="109375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32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u="sng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57350" lvl="2" indent="-742950" eaLnBrk="0" hangingPunct="0">
              <a:buAutoNum type="alphaLcParenR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0" hangingPunct="0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307 x 2 = 614 (m)</a:t>
            </a:r>
          </a:p>
          <a:p>
            <a:pPr eaLnBrk="0" hangingPunct="0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40"/>
          <p:cNvGrpSpPr/>
          <p:nvPr/>
        </p:nvGrpSpPr>
        <p:grpSpPr bwMode="auto">
          <a:xfrm>
            <a:off x="291596" y="1420938"/>
            <a:ext cx="7260800" cy="2216369"/>
            <a:chOff x="-109226" y="-138872"/>
            <a:chExt cx="8822098" cy="3834911"/>
          </a:xfrm>
        </p:grpSpPr>
        <p:sp>
          <p:nvSpPr>
            <p:cNvPr id="5" name="Text Box 18"/>
            <p:cNvSpPr txBox="1">
              <a:spLocks noChangeArrowheads="1"/>
            </p:cNvSpPr>
            <p:nvPr/>
          </p:nvSpPr>
          <p:spPr bwMode="auto">
            <a:xfrm>
              <a:off x="-95736" y="956130"/>
              <a:ext cx="2894910" cy="1011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b="1" dirty="0" err="1" smtClean="0">
                  <a:solidFill>
                    <a:srgbClr val="0000CC"/>
                  </a:solidFill>
                </a:rPr>
                <a:t>Chiều</a:t>
              </a:r>
              <a:r>
                <a:rPr lang="en-US" altLang="vi-VN" b="1" dirty="0" smtClean="0">
                  <a:solidFill>
                    <a:srgbClr val="0000CC"/>
                  </a:solidFill>
                </a:rPr>
                <a:t> </a:t>
              </a:r>
              <a:r>
                <a:rPr lang="en-US" altLang="vi-VN" b="1" dirty="0" err="1" smtClean="0">
                  <a:solidFill>
                    <a:srgbClr val="0000CC"/>
                  </a:solidFill>
                </a:rPr>
                <a:t>dài</a:t>
              </a:r>
              <a:r>
                <a:rPr lang="en-US" altLang="vi-VN" b="1" dirty="0" smtClean="0">
                  <a:solidFill>
                    <a:srgbClr val="0000CC"/>
                  </a:solidFill>
                </a:rPr>
                <a:t>:</a:t>
              </a:r>
              <a:endParaRPr lang="en-US" altLang="vi-VN" b="1" dirty="0">
                <a:solidFill>
                  <a:srgbClr val="0000CC"/>
                </a:solidFill>
              </a:endParaRPr>
            </a:p>
          </p:txBody>
        </p:sp>
        <p:sp>
          <p:nvSpPr>
            <p:cNvPr id="6" name="Text Box 19"/>
            <p:cNvSpPr txBox="1">
              <a:spLocks noChangeArrowheads="1"/>
            </p:cNvSpPr>
            <p:nvPr/>
          </p:nvSpPr>
          <p:spPr bwMode="auto">
            <a:xfrm>
              <a:off x="-109226" y="1805862"/>
              <a:ext cx="3073003" cy="186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b="1" dirty="0" err="1" smtClean="0">
                  <a:solidFill>
                    <a:srgbClr val="0000CC"/>
                  </a:solidFill>
                </a:rPr>
                <a:t>Chiều</a:t>
              </a:r>
              <a:r>
                <a:rPr lang="en-US" altLang="vi-VN" b="1" dirty="0" smtClean="0">
                  <a:solidFill>
                    <a:srgbClr val="0000CC"/>
                  </a:solidFill>
                </a:rPr>
                <a:t> </a:t>
              </a:r>
              <a:r>
                <a:rPr lang="en-US" altLang="vi-VN" b="1" dirty="0" err="1" smtClean="0">
                  <a:solidFill>
                    <a:srgbClr val="0000CC"/>
                  </a:solidFill>
                </a:rPr>
                <a:t>rộng</a:t>
              </a:r>
              <a:r>
                <a:rPr lang="en-US" altLang="vi-VN" b="1" dirty="0" smtClean="0">
                  <a:solidFill>
                    <a:srgbClr val="0000CC"/>
                  </a:solidFill>
                </a:rPr>
                <a:t>:</a:t>
              </a:r>
              <a:endParaRPr lang="en-US" altLang="vi-VN" b="1" dirty="0">
                <a:solidFill>
                  <a:srgbClr val="0000CC"/>
                </a:solidFill>
              </a:endParaRPr>
            </a:p>
          </p:txBody>
        </p:sp>
        <p:sp>
          <p:nvSpPr>
            <p:cNvPr id="7" name="Text Box 31"/>
            <p:cNvSpPr txBox="1">
              <a:spLocks noChangeArrowheads="1"/>
            </p:cNvSpPr>
            <p:nvPr/>
          </p:nvSpPr>
          <p:spPr bwMode="auto">
            <a:xfrm>
              <a:off x="274971" y="-138872"/>
              <a:ext cx="6008522" cy="101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b="1" dirty="0">
                  <a:solidFill>
                    <a:srgbClr val="FF0066"/>
                  </a:solidFill>
                </a:rPr>
                <a:t>Ta </a:t>
              </a:r>
              <a:r>
                <a:rPr lang="en-US" altLang="vi-VN" b="1" dirty="0" err="1">
                  <a:solidFill>
                    <a:srgbClr val="FF0066"/>
                  </a:solidFill>
                </a:rPr>
                <a:t>có</a:t>
              </a:r>
              <a:r>
                <a:rPr lang="en-US" altLang="vi-VN" b="1" dirty="0">
                  <a:solidFill>
                    <a:srgbClr val="FF0066"/>
                  </a:solidFill>
                </a:rPr>
                <a:t> </a:t>
              </a:r>
              <a:r>
                <a:rPr lang="en-US" altLang="vi-VN" b="1" dirty="0" err="1">
                  <a:solidFill>
                    <a:srgbClr val="FF0066"/>
                  </a:solidFill>
                </a:rPr>
                <a:t>sơ</a:t>
              </a:r>
              <a:r>
                <a:rPr lang="en-US" altLang="vi-VN" b="1" dirty="0">
                  <a:solidFill>
                    <a:srgbClr val="FF0066"/>
                  </a:solidFill>
                </a:rPr>
                <a:t> </a:t>
              </a:r>
              <a:r>
                <a:rPr lang="en-US" altLang="vi-VN" b="1" dirty="0" err="1">
                  <a:solidFill>
                    <a:srgbClr val="FF0066"/>
                  </a:solidFill>
                </a:rPr>
                <a:t>đồ</a:t>
              </a:r>
              <a:r>
                <a:rPr lang="en-US" altLang="vi-VN" b="1" dirty="0">
                  <a:solidFill>
                    <a:srgbClr val="FF0066"/>
                  </a:solidFill>
                </a:rPr>
                <a:t>:</a:t>
              </a:r>
            </a:p>
          </p:txBody>
        </p:sp>
        <p:grpSp>
          <p:nvGrpSpPr>
            <p:cNvPr id="8" name="Group 45"/>
            <p:cNvGrpSpPr/>
            <p:nvPr/>
          </p:nvGrpSpPr>
          <p:grpSpPr bwMode="auto">
            <a:xfrm>
              <a:off x="2566183" y="1363628"/>
              <a:ext cx="4211630" cy="505412"/>
              <a:chOff x="6706258" y="3047535"/>
              <a:chExt cx="2845505" cy="505412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6706258" y="3047535"/>
                <a:ext cx="0" cy="381805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H="1" flipV="1">
                <a:off x="6706258" y="3239811"/>
                <a:ext cx="2845505" cy="32962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9551763" y="3171142"/>
                <a:ext cx="0" cy="381805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46"/>
            <p:cNvGrpSpPr/>
            <p:nvPr/>
          </p:nvGrpSpPr>
          <p:grpSpPr bwMode="auto">
            <a:xfrm>
              <a:off x="2566184" y="2219255"/>
              <a:ext cx="2561234" cy="427128"/>
              <a:chOff x="4887110" y="4482943"/>
              <a:chExt cx="2060328" cy="427128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4887110" y="4528267"/>
                <a:ext cx="0" cy="38180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4887111" y="4719169"/>
                <a:ext cx="2060327" cy="137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6921533" y="4482943"/>
                <a:ext cx="0" cy="38180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Connector 9"/>
            <p:cNvCxnSpPr/>
            <p:nvPr/>
          </p:nvCxnSpPr>
          <p:spPr>
            <a:xfrm>
              <a:off x="5082908" y="1396590"/>
              <a:ext cx="0" cy="37905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566186" y="1869040"/>
              <a:ext cx="0" cy="296654"/>
            </a:xfrm>
            <a:prstGeom prst="line">
              <a:avLst/>
            </a:prstGeom>
            <a:ln w="28575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Arc 12"/>
            <p:cNvSpPr/>
            <p:nvPr/>
          </p:nvSpPr>
          <p:spPr>
            <a:xfrm rot="10800000">
              <a:off x="5158002" y="1396590"/>
              <a:ext cx="1544712" cy="616726"/>
            </a:xfrm>
            <a:prstGeom prst="arc">
              <a:avLst>
                <a:gd name="adj1" fmla="val 10884589"/>
                <a:gd name="adj2" fmla="val 1334"/>
              </a:avLst>
            </a:prstGeom>
            <a:ln w="28575">
              <a:solidFill>
                <a:schemeClr val="tx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vi-VN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478159" y="1852981"/>
              <a:ext cx="894900" cy="10135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sz="32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97</a:t>
              </a:r>
              <a:endParaRPr 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ight Brace 14"/>
            <p:cNvSpPr/>
            <p:nvPr/>
          </p:nvSpPr>
          <p:spPr>
            <a:xfrm>
              <a:off x="6913621" y="1130705"/>
              <a:ext cx="230053" cy="1800786"/>
            </a:xfrm>
            <a:prstGeom prst="rightBrace">
              <a:avLst>
                <a:gd name="adj1" fmla="val 58333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vi-VN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55864" y="1525188"/>
              <a:ext cx="1557008" cy="101181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vi-VN" sz="32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307 m</a:t>
              </a:r>
              <a:endParaRPr 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Arc 16"/>
            <p:cNvSpPr/>
            <p:nvPr/>
          </p:nvSpPr>
          <p:spPr>
            <a:xfrm>
              <a:off x="2606659" y="1044999"/>
              <a:ext cx="4171155" cy="824040"/>
            </a:xfrm>
            <a:prstGeom prst="arc">
              <a:avLst>
                <a:gd name="adj1" fmla="val 10813867"/>
                <a:gd name="adj2" fmla="val 1334"/>
              </a:avLst>
            </a:prstGeom>
            <a:ln w="28575">
              <a:solidFill>
                <a:schemeClr val="tx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vi-VN"/>
            </a:p>
          </p:txBody>
        </p:sp>
        <p:sp>
          <p:nvSpPr>
            <p:cNvPr id="18" name="Arc 17"/>
            <p:cNvSpPr/>
            <p:nvPr/>
          </p:nvSpPr>
          <p:spPr>
            <a:xfrm rot="10800000">
              <a:off x="2613401" y="2031098"/>
              <a:ext cx="2469506" cy="940914"/>
            </a:xfrm>
            <a:prstGeom prst="arc">
              <a:avLst>
                <a:gd name="adj1" fmla="val 10813867"/>
                <a:gd name="adj2" fmla="val 1334"/>
              </a:avLst>
            </a:prstGeom>
            <a:ln w="28575">
              <a:solidFill>
                <a:schemeClr val="tx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vi-VN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84497" y="594524"/>
              <a:ext cx="451946" cy="6482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vi-VN" sz="3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vi-VN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flipH="1">
              <a:off x="3605762" y="2577714"/>
              <a:ext cx="581587" cy="11183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vi-VN" sz="3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vi-VN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493522" y="3252642"/>
                <a:ext cx="5859604" cy="35505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US" sz="3200" b="1" u="sng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b="1" u="sng" dirty="0" err="1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endParaRPr lang="en-US" sz="3200" b="1" u="sng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0" hangingPunct="0"/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Chiềurộngmảnhvườnlà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 eaLnBrk="0" hangingPunct="0"/>
                <a:r>
                  <a:rPr lang="en-US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(307 – 97) : 2 = 105 (m)</a:t>
                </a:r>
              </a:p>
              <a:p>
                <a:pPr algn="ctr" eaLnBrk="0" hangingPunct="0"/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Chiềudàimảnhvườnlà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 eaLnBrk="0" hangingPunct="0"/>
                <a:r>
                  <a:rPr lang="en-US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105 + 97 = 202 (m)</a:t>
                </a:r>
              </a:p>
              <a:p>
                <a:pPr algn="ctr" eaLnBrk="0" hangingPunct="0"/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Diệntíchmảnhvườnlà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 eaLnBrk="0" hangingPunct="0"/>
                <a:r>
                  <a:rPr lang="en-US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202 x 105 = 21210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</a:t>
                </a: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522" y="3252642"/>
                <a:ext cx="5859604" cy="3550587"/>
              </a:xfrm>
              <a:prstGeom prst="rect">
                <a:avLst/>
              </a:prstGeom>
              <a:blipFill rotWithShape="1">
                <a:blip r:embed="rId2"/>
                <a:stretch>
                  <a:fillRect l="-9" t="-5" r="6" b="13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203096" y="5885999"/>
                <a:ext cx="3684105" cy="963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Đáp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a) 614 m</a:t>
                </a:r>
              </a:p>
              <a:p>
                <a:r>
                  <a:rPr lang="en-US" sz="28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b) 21210 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endParaRPr 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3096" y="5885999"/>
                <a:ext cx="3684105" cy="963854"/>
              </a:xfrm>
              <a:prstGeom prst="rect">
                <a:avLst/>
              </a:prstGeom>
              <a:blipFill rotWithShape="1">
                <a:blip r:embed="rId3"/>
                <a:stretch>
                  <a:fillRect l="-5" t="-19" b="1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rgbClr val="FFD79C"/>
            </a:solidFill>
          </a:ln>
        </p:spPr>
      </p:pic>
      <p:sp>
        <p:nvSpPr>
          <p:cNvPr id="4" name="文本框 3"/>
          <p:cNvSpPr txBox="1"/>
          <p:nvPr/>
        </p:nvSpPr>
        <p:spPr>
          <a:xfrm>
            <a:off x="2544574" y="3218941"/>
            <a:ext cx="661807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solidFill>
                  <a:srgbClr val="D27C15"/>
                </a:solidFill>
                <a:latin typeface="Times New Roman" panose="02020603050405020304" pitchFamily="18" charset="0"/>
                <a:ea typeface="字魂17号-萌趣果冻体" panose="02000000000000000000" pitchFamily="2" charset="-122"/>
                <a:cs typeface="Times New Roman" panose="02020603050405020304" pitchFamily="18" charset="0"/>
              </a:rPr>
              <a:t>CHÚC CÁC CON HỌC TỐT</a:t>
            </a:r>
            <a:endParaRPr lang="zh-CN" altLang="en-US" sz="6600" b="1" dirty="0">
              <a:solidFill>
                <a:srgbClr val="D27C15"/>
              </a:solidFill>
              <a:latin typeface="Times New Roman" panose="02020603050405020304" pitchFamily="18" charset="0"/>
              <a:ea typeface="字魂17号-萌趣果冻体" panose="02000000000000000000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800" y="1408067"/>
            <a:ext cx="4187822" cy="40418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135605" y="189360"/>
            <a:ext cx="3297674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9450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=?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4369422" y="47"/>
            <a:ext cx="7052783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4369422" y="602053"/>
            <a:ext cx="5921086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4704522" y="1093276"/>
            <a:ext cx="7487478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10, 14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 Box 8"/>
          <p:cNvSpPr txBox="1">
            <a:spLocks noChangeArrowheads="1"/>
          </p:cNvSpPr>
          <p:nvPr/>
        </p:nvSpPr>
        <p:spPr bwMode="auto">
          <a:xfrm>
            <a:off x="4274287" y="2747324"/>
            <a:ext cx="8347947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245, 245 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135605" y="5319118"/>
            <a:ext cx="3168236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9450 : 35 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" name="Group 34"/>
          <p:cNvGrpSpPr/>
          <p:nvPr/>
        </p:nvGrpSpPr>
        <p:grpSpPr bwMode="auto">
          <a:xfrm>
            <a:off x="363234" y="952459"/>
            <a:ext cx="2717205" cy="1557525"/>
            <a:chOff x="4400620" y="1287691"/>
            <a:chExt cx="2715798" cy="1556556"/>
          </a:xfrm>
        </p:grpSpPr>
        <p:sp>
          <p:nvSpPr>
            <p:cNvPr id="36" name="TextBox 35"/>
            <p:cNvSpPr txBox="1"/>
            <p:nvPr/>
          </p:nvSpPr>
          <p:spPr>
            <a:xfrm>
              <a:off x="4400620" y="1294983"/>
              <a:ext cx="1527639" cy="70744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9450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987571" y="1287691"/>
              <a:ext cx="963114" cy="70917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35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8" name="Group 26"/>
            <p:cNvGrpSpPr/>
            <p:nvPr/>
          </p:nvGrpSpPr>
          <p:grpSpPr bwMode="auto">
            <a:xfrm>
              <a:off x="5830342" y="1292638"/>
              <a:ext cx="1286076" cy="1551609"/>
              <a:chOff x="9064487" y="516835"/>
              <a:chExt cx="1286076" cy="1551609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9063767" y="516835"/>
                <a:ext cx="0" cy="155160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V="1">
                <a:off x="9079634" y="1151440"/>
                <a:ext cx="1270929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822064" y="1621117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37223" y="1616165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4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69043" y="1621581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063617" y="1619140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7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6" name="Text Box 8"/>
          <p:cNvSpPr txBox="1">
            <a:spLocks noChangeArrowheads="1"/>
          </p:cNvSpPr>
          <p:nvPr/>
        </p:nvSpPr>
        <p:spPr bwMode="auto">
          <a:xfrm>
            <a:off x="4369422" y="4892595"/>
            <a:ext cx="8347947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 0 chia 35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2329696" y="1621037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894575" y="1616026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5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4704522" y="1616165"/>
            <a:ext cx="7487478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7; 9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4704521" y="3293897"/>
            <a:ext cx="7487478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35, 35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937425" y="2155971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4704522" y="3797888"/>
            <a:ext cx="7487478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21,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24; 24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88397" y="2155970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1193533" y="2155970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378723" y="994764"/>
            <a:ext cx="2681999" cy="4159441"/>
            <a:chOff x="3525345" y="2220253"/>
            <a:chExt cx="2681999" cy="4159441"/>
          </a:xfrm>
        </p:grpSpPr>
        <p:grpSp>
          <p:nvGrpSpPr>
            <p:cNvPr id="119" name="Group 118"/>
            <p:cNvGrpSpPr/>
            <p:nvPr/>
          </p:nvGrpSpPr>
          <p:grpSpPr bwMode="auto">
            <a:xfrm>
              <a:off x="3613727" y="2220253"/>
              <a:ext cx="2593617" cy="1557525"/>
              <a:chOff x="4524143" y="1287691"/>
              <a:chExt cx="2592275" cy="1556556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4524143" y="1288455"/>
                <a:ext cx="1532732" cy="70758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4000" b="1" dirty="0" smtClean="0">
                    <a:solidFill>
                      <a:schemeClr val="accent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9450</a:t>
                </a:r>
                <a:endParaRPr lang="vi-VN" sz="4000" b="1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987571" y="1287691"/>
                <a:ext cx="963114" cy="70917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4000" b="1" dirty="0" smtClean="0">
                    <a:solidFill>
                      <a:schemeClr val="accent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35</a:t>
                </a:r>
                <a:endParaRPr lang="vi-VN" sz="4000" b="1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39" name="Group 26"/>
              <p:cNvGrpSpPr/>
              <p:nvPr/>
            </p:nvGrpSpPr>
            <p:grpSpPr bwMode="auto">
              <a:xfrm>
                <a:off x="5830342" y="1292638"/>
                <a:ext cx="1286076" cy="1551609"/>
                <a:chOff x="9064487" y="516835"/>
                <a:chExt cx="1286076" cy="1551609"/>
              </a:xfrm>
            </p:grpSpPr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9063767" y="516835"/>
                  <a:ext cx="0" cy="1551609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 flipV="1">
                  <a:off x="9079634" y="1151440"/>
                  <a:ext cx="1270929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0" name="TextBox 119"/>
            <p:cNvSpPr txBox="1">
              <a:spLocks noChangeArrowheads="1"/>
            </p:cNvSpPr>
            <p:nvPr/>
          </p:nvSpPr>
          <p:spPr bwMode="auto">
            <a:xfrm>
              <a:off x="5008781" y="2884015"/>
              <a:ext cx="471487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2</a:t>
              </a:r>
              <a:endParaRPr lang="vi-VN" altLang="en-US" sz="4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21" name="TextBox 120"/>
            <p:cNvSpPr txBox="1">
              <a:spLocks noChangeArrowheads="1"/>
            </p:cNvSpPr>
            <p:nvPr/>
          </p:nvSpPr>
          <p:spPr bwMode="auto">
            <a:xfrm>
              <a:off x="3844347" y="2903247"/>
              <a:ext cx="48577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22" name="TextBox 121"/>
            <p:cNvSpPr txBox="1">
              <a:spLocks noChangeArrowheads="1"/>
            </p:cNvSpPr>
            <p:nvPr/>
          </p:nvSpPr>
          <p:spPr bwMode="auto">
            <a:xfrm>
              <a:off x="3599970" y="2896601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7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23" name="TextBox 122"/>
            <p:cNvSpPr txBox="1">
              <a:spLocks noChangeArrowheads="1"/>
            </p:cNvSpPr>
            <p:nvPr/>
          </p:nvSpPr>
          <p:spPr bwMode="auto">
            <a:xfrm>
              <a:off x="5275481" y="2884015"/>
              <a:ext cx="471487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7</a:t>
              </a:r>
              <a:endParaRPr lang="vi-VN" altLang="en-US" sz="4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3525345" y="3571307"/>
              <a:ext cx="76497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Box 124"/>
            <p:cNvSpPr txBox="1">
              <a:spLocks noChangeArrowheads="1"/>
            </p:cNvSpPr>
            <p:nvPr/>
          </p:nvSpPr>
          <p:spPr bwMode="auto">
            <a:xfrm>
              <a:off x="3546090" y="3516095"/>
              <a:ext cx="7667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24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26" name="TextBox 125"/>
            <p:cNvSpPr txBox="1">
              <a:spLocks noChangeArrowheads="1"/>
            </p:cNvSpPr>
            <p:nvPr/>
          </p:nvSpPr>
          <p:spPr bwMode="auto">
            <a:xfrm>
              <a:off x="4038497" y="3507978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5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27" name="TextBox 126"/>
            <p:cNvSpPr txBox="1">
              <a:spLocks noChangeArrowheads="1"/>
            </p:cNvSpPr>
            <p:nvPr/>
          </p:nvSpPr>
          <p:spPr bwMode="auto">
            <a:xfrm>
              <a:off x="4073125" y="4111456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5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28" name="TextBox 127"/>
            <p:cNvSpPr txBox="1">
              <a:spLocks noChangeArrowheads="1"/>
            </p:cNvSpPr>
            <p:nvPr/>
          </p:nvSpPr>
          <p:spPr bwMode="auto">
            <a:xfrm>
              <a:off x="3549995" y="4101345"/>
              <a:ext cx="753524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24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 bwMode="auto">
            <a:xfrm>
              <a:off x="3664532" y="4789952"/>
              <a:ext cx="76497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TextBox 129"/>
            <p:cNvSpPr txBox="1">
              <a:spLocks noChangeArrowheads="1"/>
            </p:cNvSpPr>
            <p:nvPr/>
          </p:nvSpPr>
          <p:spPr bwMode="auto">
            <a:xfrm>
              <a:off x="3789724" y="4735671"/>
              <a:ext cx="76917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31" name="TextBox 130"/>
            <p:cNvSpPr txBox="1">
              <a:spLocks noChangeArrowheads="1"/>
            </p:cNvSpPr>
            <p:nvPr/>
          </p:nvSpPr>
          <p:spPr bwMode="auto">
            <a:xfrm>
              <a:off x="4300360" y="4730811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32" name="TextBox 131"/>
            <p:cNvSpPr txBox="1">
              <a:spLocks noChangeArrowheads="1"/>
            </p:cNvSpPr>
            <p:nvPr/>
          </p:nvSpPr>
          <p:spPr bwMode="auto">
            <a:xfrm>
              <a:off x="5529671" y="2890547"/>
              <a:ext cx="471487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3" name="TextBox 132"/>
            <p:cNvSpPr txBox="1">
              <a:spLocks noChangeArrowheads="1"/>
            </p:cNvSpPr>
            <p:nvPr/>
          </p:nvSpPr>
          <p:spPr bwMode="auto">
            <a:xfrm>
              <a:off x="4281384" y="5203504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34" name="TextBox 133"/>
            <p:cNvSpPr txBox="1">
              <a:spLocks noChangeArrowheads="1"/>
            </p:cNvSpPr>
            <p:nvPr/>
          </p:nvSpPr>
          <p:spPr bwMode="auto">
            <a:xfrm>
              <a:off x="4019520" y="5203504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135" name="Straight Connector 134"/>
            <p:cNvCxnSpPr/>
            <p:nvPr/>
          </p:nvCxnSpPr>
          <p:spPr bwMode="auto">
            <a:xfrm>
              <a:off x="3842857" y="5806507"/>
              <a:ext cx="76497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xtBox 135"/>
            <p:cNvSpPr txBox="1">
              <a:spLocks noChangeArrowheads="1"/>
            </p:cNvSpPr>
            <p:nvPr/>
          </p:nvSpPr>
          <p:spPr bwMode="auto">
            <a:xfrm>
              <a:off x="4268249" y="5671808"/>
              <a:ext cx="413709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6" grpId="0"/>
      <p:bldP spid="67" grpId="0"/>
      <p:bldP spid="72" grpId="0"/>
      <p:bldP spid="81" grpId="0" animBg="1"/>
      <p:bldP spid="41" grpId="0"/>
      <p:bldP spid="42" grpId="0"/>
      <p:bldP spid="47" grpId="0"/>
      <p:bldP spid="48" grpId="0"/>
      <p:bldP spid="46" grpId="0"/>
      <p:bldP spid="59" grpId="0"/>
      <p:bldP spid="63" grpId="0"/>
      <p:bldP spid="43" grpId="0"/>
      <p:bldP spid="44" grpId="0"/>
      <p:bldP spid="45" grpId="0"/>
      <p:bldP spid="64" grpId="0"/>
      <p:bldP spid="65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4369422" y="47"/>
            <a:ext cx="7052783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4369422" y="602053"/>
            <a:ext cx="5921086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chia 24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4704522" y="1093276"/>
            <a:ext cx="7487478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4, 4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 Box 8"/>
          <p:cNvSpPr txBox="1">
            <a:spLocks noChangeArrowheads="1"/>
          </p:cNvSpPr>
          <p:nvPr/>
        </p:nvSpPr>
        <p:spPr bwMode="auto">
          <a:xfrm>
            <a:off x="4369421" y="2324051"/>
            <a:ext cx="8347947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4, 4 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" name="Group 34"/>
          <p:cNvGrpSpPr/>
          <p:nvPr/>
        </p:nvGrpSpPr>
        <p:grpSpPr bwMode="auto">
          <a:xfrm>
            <a:off x="401208" y="952459"/>
            <a:ext cx="2679230" cy="1557525"/>
            <a:chOff x="4438575" y="1287691"/>
            <a:chExt cx="2677843" cy="1556556"/>
          </a:xfrm>
        </p:grpSpPr>
        <p:sp>
          <p:nvSpPr>
            <p:cNvPr id="36" name="TextBox 35"/>
            <p:cNvSpPr txBox="1"/>
            <p:nvPr/>
          </p:nvSpPr>
          <p:spPr>
            <a:xfrm>
              <a:off x="4438575" y="1295338"/>
              <a:ext cx="1527639" cy="70744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2448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987571" y="1287691"/>
              <a:ext cx="963114" cy="70917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24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8" name="Group 26"/>
            <p:cNvGrpSpPr/>
            <p:nvPr/>
          </p:nvGrpSpPr>
          <p:grpSpPr bwMode="auto">
            <a:xfrm>
              <a:off x="5829622" y="1292638"/>
              <a:ext cx="1286796" cy="1551609"/>
              <a:chOff x="9063767" y="516835"/>
              <a:chExt cx="1286796" cy="1551609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9063767" y="516835"/>
                <a:ext cx="0" cy="155160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V="1">
                <a:off x="9079634" y="1151440"/>
                <a:ext cx="1270929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822064" y="1621117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49923" y="1616165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19896" y="1619140"/>
            <a:ext cx="367431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063617" y="1619140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6" name="Text Box 8"/>
          <p:cNvSpPr txBox="1">
            <a:spLocks noChangeArrowheads="1"/>
          </p:cNvSpPr>
          <p:nvPr/>
        </p:nvSpPr>
        <p:spPr bwMode="auto">
          <a:xfrm>
            <a:off x="4369421" y="3031606"/>
            <a:ext cx="8347947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8,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48, 48 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2329696" y="1621037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893373" y="1616026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4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4704522" y="1616165"/>
            <a:ext cx="7487478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2, 2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4704521" y="3554826"/>
            <a:ext cx="7487478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8, 8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1150805" y="1619251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8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75" name="Text Box 8"/>
          <p:cNvSpPr txBox="1">
            <a:spLocks noChangeArrowheads="1"/>
          </p:cNvSpPr>
          <p:nvPr/>
        </p:nvSpPr>
        <p:spPr bwMode="auto">
          <a:xfrm>
            <a:off x="4704521" y="4171001"/>
            <a:ext cx="7487478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4; 4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 </a:t>
            </a:r>
            <a:r>
              <a:rPr lang="en-US" sz="2800" i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0;</a:t>
            </a:r>
            <a:endParaRPr lang="en-US" sz="2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1169650" y="2231648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35605" y="189360"/>
            <a:ext cx="3297674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2448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=?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Text Box 8"/>
          <p:cNvSpPr txBox="1">
            <a:spLocks noChangeArrowheads="1"/>
          </p:cNvSpPr>
          <p:nvPr/>
        </p:nvSpPr>
        <p:spPr bwMode="auto">
          <a:xfrm>
            <a:off x="19088" y="5354260"/>
            <a:ext cx="3665015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2448 : 24 = 102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891476" y="2231648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385080" y="952459"/>
            <a:ext cx="2684592" cy="4191881"/>
            <a:chOff x="3961422" y="2225223"/>
            <a:chExt cx="2684592" cy="4191881"/>
          </a:xfrm>
        </p:grpSpPr>
        <p:grpSp>
          <p:nvGrpSpPr>
            <p:cNvPr id="81" name="Group 80"/>
            <p:cNvGrpSpPr/>
            <p:nvPr/>
          </p:nvGrpSpPr>
          <p:grpSpPr bwMode="auto">
            <a:xfrm>
              <a:off x="3961422" y="2225223"/>
              <a:ext cx="2684592" cy="1557525"/>
              <a:chOff x="4433215" y="1287691"/>
              <a:chExt cx="2683203" cy="1556556"/>
            </a:xfrm>
          </p:grpSpPr>
          <p:sp>
            <p:nvSpPr>
              <p:cNvPr id="100" name="TextBox 99"/>
              <p:cNvSpPr txBox="1"/>
              <p:nvPr/>
            </p:nvSpPr>
            <p:spPr>
              <a:xfrm>
                <a:off x="4433215" y="1288454"/>
                <a:ext cx="1532732" cy="70758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4000" b="1" dirty="0" smtClean="0">
                    <a:solidFill>
                      <a:schemeClr val="accent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2448</a:t>
                </a:r>
                <a:endParaRPr lang="vi-VN" sz="4000" b="1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5987571" y="1287691"/>
                <a:ext cx="963114" cy="70917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4000" b="1" dirty="0" smtClean="0">
                    <a:solidFill>
                      <a:schemeClr val="accent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24</a:t>
                </a:r>
                <a:endParaRPr lang="vi-VN" sz="4000" b="1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2" name="Group 26"/>
              <p:cNvGrpSpPr/>
              <p:nvPr/>
            </p:nvGrpSpPr>
            <p:grpSpPr bwMode="auto">
              <a:xfrm>
                <a:off x="5830342" y="1292638"/>
                <a:ext cx="1286076" cy="1551609"/>
                <a:chOff x="9064487" y="516835"/>
                <a:chExt cx="1286076" cy="1551609"/>
              </a:xfrm>
            </p:grpSpPr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9063767" y="516835"/>
                  <a:ext cx="0" cy="1551609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flipV="1">
                  <a:off x="9079634" y="1151440"/>
                  <a:ext cx="1270929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4" name="TextBox 83"/>
            <p:cNvSpPr txBox="1">
              <a:spLocks noChangeArrowheads="1"/>
            </p:cNvSpPr>
            <p:nvPr/>
          </p:nvSpPr>
          <p:spPr bwMode="auto">
            <a:xfrm>
              <a:off x="5447451" y="2888985"/>
              <a:ext cx="471487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1</a:t>
              </a:r>
              <a:endParaRPr lang="vi-VN" altLang="en-US" sz="4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5" name="TextBox 84"/>
            <p:cNvSpPr txBox="1">
              <a:spLocks noChangeArrowheads="1"/>
            </p:cNvSpPr>
            <p:nvPr/>
          </p:nvSpPr>
          <p:spPr bwMode="auto">
            <a:xfrm>
              <a:off x="3999329" y="2912659"/>
              <a:ext cx="82178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24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86" name="TextBox 85"/>
            <p:cNvSpPr txBox="1">
              <a:spLocks noChangeArrowheads="1"/>
            </p:cNvSpPr>
            <p:nvPr/>
          </p:nvSpPr>
          <p:spPr bwMode="auto">
            <a:xfrm>
              <a:off x="5714151" y="2888985"/>
              <a:ext cx="471487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 bwMode="auto">
            <a:xfrm>
              <a:off x="4003815" y="3549072"/>
              <a:ext cx="76497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>
              <a:spLocks noChangeArrowheads="1"/>
            </p:cNvSpPr>
            <p:nvPr/>
          </p:nvSpPr>
          <p:spPr bwMode="auto">
            <a:xfrm>
              <a:off x="4029630" y="3496747"/>
              <a:ext cx="7667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89" name="TextBox 88"/>
            <p:cNvSpPr txBox="1">
              <a:spLocks noChangeArrowheads="1"/>
            </p:cNvSpPr>
            <p:nvPr/>
          </p:nvSpPr>
          <p:spPr bwMode="auto">
            <a:xfrm>
              <a:off x="4537206" y="3500449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4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90" name="TextBox 89"/>
            <p:cNvSpPr txBox="1">
              <a:spLocks noChangeArrowheads="1"/>
            </p:cNvSpPr>
            <p:nvPr/>
          </p:nvSpPr>
          <p:spPr bwMode="auto">
            <a:xfrm>
              <a:off x="4511795" y="4116426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91" name="TextBox 90"/>
            <p:cNvSpPr txBox="1">
              <a:spLocks noChangeArrowheads="1"/>
            </p:cNvSpPr>
            <p:nvPr/>
          </p:nvSpPr>
          <p:spPr bwMode="auto">
            <a:xfrm>
              <a:off x="4255348" y="4118185"/>
              <a:ext cx="513443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103202" y="4794922"/>
              <a:ext cx="76497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>
              <a:spLocks noChangeArrowheads="1"/>
            </p:cNvSpPr>
            <p:nvPr/>
          </p:nvSpPr>
          <p:spPr bwMode="auto">
            <a:xfrm>
              <a:off x="4470120" y="4751461"/>
              <a:ext cx="46191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4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94" name="TextBox 93"/>
            <p:cNvSpPr txBox="1">
              <a:spLocks noChangeArrowheads="1"/>
            </p:cNvSpPr>
            <p:nvPr/>
          </p:nvSpPr>
          <p:spPr bwMode="auto">
            <a:xfrm>
              <a:off x="4739030" y="4735781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8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95" name="TextBox 94"/>
            <p:cNvSpPr txBox="1">
              <a:spLocks noChangeArrowheads="1"/>
            </p:cNvSpPr>
            <p:nvPr/>
          </p:nvSpPr>
          <p:spPr bwMode="auto">
            <a:xfrm>
              <a:off x="5968341" y="2895517"/>
              <a:ext cx="471487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2</a:t>
              </a:r>
              <a:endParaRPr lang="vi-VN" altLang="en-US" sz="4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96" name="TextBox 95"/>
            <p:cNvSpPr txBox="1">
              <a:spLocks noChangeArrowheads="1"/>
            </p:cNvSpPr>
            <p:nvPr/>
          </p:nvSpPr>
          <p:spPr bwMode="auto">
            <a:xfrm>
              <a:off x="4720054" y="5208474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8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97" name="TextBox 96"/>
            <p:cNvSpPr txBox="1">
              <a:spLocks noChangeArrowheads="1"/>
            </p:cNvSpPr>
            <p:nvPr/>
          </p:nvSpPr>
          <p:spPr bwMode="auto">
            <a:xfrm>
              <a:off x="4458190" y="5208543"/>
              <a:ext cx="46191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4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281527" y="5811477"/>
              <a:ext cx="76497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>
              <a:spLocks noChangeArrowheads="1"/>
            </p:cNvSpPr>
            <p:nvPr/>
          </p:nvSpPr>
          <p:spPr bwMode="auto">
            <a:xfrm>
              <a:off x="4690309" y="5709218"/>
              <a:ext cx="76917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6" grpId="0"/>
      <p:bldP spid="67" grpId="0"/>
      <p:bldP spid="72" grpId="0"/>
      <p:bldP spid="41" grpId="0"/>
      <p:bldP spid="42" grpId="0"/>
      <p:bldP spid="47" grpId="0"/>
      <p:bldP spid="48" grpId="0"/>
      <p:bldP spid="46" grpId="0"/>
      <p:bldP spid="59" grpId="0"/>
      <p:bldP spid="63" grpId="0"/>
      <p:bldP spid="43" grpId="0"/>
      <p:bldP spid="71" grpId="0"/>
      <p:bldP spid="73" grpId="0"/>
      <p:bldP spid="75" grpId="0"/>
      <p:bldP spid="77" grpId="0"/>
      <p:bldP spid="120" grpId="0" animBg="1"/>
      <p:bldP spid="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187481" y="1029732"/>
            <a:ext cx="2717205" cy="1911537"/>
            <a:chOff x="7111763" y="630487"/>
            <a:chExt cx="2717205" cy="1911537"/>
          </a:xfrm>
        </p:grpSpPr>
        <p:grpSp>
          <p:nvGrpSpPr>
            <p:cNvPr id="2" name="Group 1"/>
            <p:cNvGrpSpPr/>
            <p:nvPr/>
          </p:nvGrpSpPr>
          <p:grpSpPr bwMode="auto">
            <a:xfrm>
              <a:off x="7111763" y="630487"/>
              <a:ext cx="2717205" cy="1557525"/>
              <a:chOff x="4400620" y="1287691"/>
              <a:chExt cx="2715798" cy="1556556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4400620" y="1294983"/>
                <a:ext cx="1527639" cy="7074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4000" b="1" dirty="0" smtClean="0">
                    <a:solidFill>
                      <a:schemeClr val="accent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9450</a:t>
                </a:r>
                <a:endParaRPr lang="vi-VN" sz="4000" b="1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5987571" y="1287691"/>
                <a:ext cx="963114" cy="70917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4000" b="1" dirty="0" smtClean="0">
                    <a:solidFill>
                      <a:schemeClr val="accent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35</a:t>
                </a:r>
                <a:endParaRPr lang="vi-VN" sz="4000" b="1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" name="Group 26"/>
              <p:cNvGrpSpPr/>
              <p:nvPr/>
            </p:nvGrpSpPr>
            <p:grpSpPr bwMode="auto">
              <a:xfrm>
                <a:off x="5830342" y="1292638"/>
                <a:ext cx="1286076" cy="1551609"/>
                <a:chOff x="9064487" y="516835"/>
                <a:chExt cx="1286076" cy="1551609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>
                  <a:off x="9063767" y="516835"/>
                  <a:ext cx="0" cy="1551609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 flipV="1">
                  <a:off x="9079634" y="1151440"/>
                  <a:ext cx="1270929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8570593" y="1299145"/>
              <a:ext cx="471487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2</a:t>
              </a:r>
              <a:endParaRPr lang="vi-VN" altLang="en-US" sz="4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7385752" y="1294193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4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7117572" y="1299609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2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8812146" y="1297168"/>
              <a:ext cx="471487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7</a:t>
              </a:r>
              <a:endParaRPr lang="vi-VN" altLang="en-US" sz="4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9078225" y="1299065"/>
              <a:ext cx="471487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7643104" y="1294054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5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7685954" y="1833999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7436926" y="1833998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7942062" y="1833998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840644" y="1024302"/>
            <a:ext cx="2679230" cy="1987214"/>
            <a:chOff x="6840644" y="1024302"/>
            <a:chExt cx="2679230" cy="1987214"/>
          </a:xfrm>
        </p:grpSpPr>
        <p:grpSp>
          <p:nvGrpSpPr>
            <p:cNvPr id="18" name="Group 17"/>
            <p:cNvGrpSpPr/>
            <p:nvPr/>
          </p:nvGrpSpPr>
          <p:grpSpPr bwMode="auto">
            <a:xfrm>
              <a:off x="6840644" y="1024302"/>
              <a:ext cx="2679230" cy="1557525"/>
              <a:chOff x="4438575" y="1287691"/>
              <a:chExt cx="2677843" cy="1556556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4438575" y="1295338"/>
                <a:ext cx="1527639" cy="7074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4000" b="1" dirty="0" smtClean="0">
                    <a:solidFill>
                      <a:schemeClr val="accent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2448</a:t>
                </a:r>
                <a:endParaRPr lang="vi-VN" sz="4000" b="1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987571" y="1287691"/>
                <a:ext cx="963114" cy="70917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4000" b="1" dirty="0" smtClean="0">
                    <a:solidFill>
                      <a:schemeClr val="accent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24</a:t>
                </a:r>
                <a:endParaRPr lang="vi-VN" sz="4000" b="1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1" name="Group 26"/>
              <p:cNvGrpSpPr/>
              <p:nvPr/>
            </p:nvGrpSpPr>
            <p:grpSpPr bwMode="auto">
              <a:xfrm>
                <a:off x="5829622" y="1292638"/>
                <a:ext cx="1286796" cy="1551609"/>
                <a:chOff x="9063767" y="516835"/>
                <a:chExt cx="1286796" cy="1551609"/>
              </a:xfrm>
            </p:grpSpPr>
            <p:cxnSp>
              <p:nvCxnSpPr>
                <p:cNvPr id="22" name="Straight Connector 21"/>
                <p:cNvCxnSpPr/>
                <p:nvPr/>
              </p:nvCxnSpPr>
              <p:spPr>
                <a:xfrm>
                  <a:off x="9063767" y="516835"/>
                  <a:ext cx="0" cy="1551609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9079634" y="1151440"/>
                  <a:ext cx="1270929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8261500" y="1692960"/>
              <a:ext cx="471487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1</a:t>
              </a:r>
              <a:endParaRPr lang="vi-VN" altLang="en-US" sz="4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7089359" y="1688008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6859332" y="1690983"/>
              <a:ext cx="367431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8503053" y="1690983"/>
              <a:ext cx="471487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>
              <a:spLocks noChangeArrowheads="1"/>
            </p:cNvSpPr>
            <p:nvPr/>
          </p:nvSpPr>
          <p:spPr bwMode="auto">
            <a:xfrm>
              <a:off x="8769132" y="1692880"/>
              <a:ext cx="471487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2</a:t>
              </a:r>
              <a:endParaRPr lang="vi-VN" altLang="en-US" sz="40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>
              <a:spLocks noChangeArrowheads="1"/>
            </p:cNvSpPr>
            <p:nvPr/>
          </p:nvSpPr>
          <p:spPr bwMode="auto">
            <a:xfrm>
              <a:off x="7332809" y="1687869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4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/>
            <p:cNvSpPr txBox="1">
              <a:spLocks noChangeArrowheads="1"/>
            </p:cNvSpPr>
            <p:nvPr/>
          </p:nvSpPr>
          <p:spPr bwMode="auto">
            <a:xfrm>
              <a:off x="7590241" y="1691094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8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/>
            <p:cNvSpPr txBox="1">
              <a:spLocks noChangeArrowheads="1"/>
            </p:cNvSpPr>
            <p:nvPr/>
          </p:nvSpPr>
          <p:spPr bwMode="auto">
            <a:xfrm>
              <a:off x="7609086" y="2303491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7330912" y="2303491"/>
              <a:ext cx="485775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4000" b="1" dirty="0" smtClean="0">
                  <a:cs typeface="Times New Roman" panose="02020603050405020304" pitchFamily="18" charset="0"/>
                </a:rPr>
                <a:t>0</a:t>
              </a:r>
              <a:endParaRPr lang="vi-VN" altLang="en-US" sz="4000" b="1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Horizontal Scroll 36"/>
          <p:cNvSpPr/>
          <p:nvPr/>
        </p:nvSpPr>
        <p:spPr>
          <a:xfrm>
            <a:off x="344556" y="3051809"/>
            <a:ext cx="11078817" cy="3419161"/>
          </a:xfrm>
          <a:prstGeom prst="horizontalScroll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Ở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-57285" y="17739"/>
            <a:ext cx="4878926" cy="691992"/>
          </a:xfrm>
          <a:prstGeom prst="rect">
            <a:avLst/>
          </a:prstGeom>
          <a:noFill/>
          <a:ln w="76200" cmpd="tri">
            <a:noFill/>
            <a:miter lim="800000"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vi-VN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 1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vi-VN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Đặt tính rồi tính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vi-VN" alt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0" y="513637"/>
            <a:ext cx="12192000" cy="833852"/>
          </a:xfrm>
          <a:prstGeom prst="rect">
            <a:avLst/>
          </a:prstGeom>
          <a:noFill/>
          <a:ln w="76200" cmpd="tri">
            <a:noFill/>
            <a:miter lim="800000"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AutoNum type="alphaLcParenR"/>
            </a:pP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8750 : 35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23520 : 56										</a:t>
            </a:r>
            <a:endParaRPr lang="en-US" altLang="en-US" sz="4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7" name="Rectangle 23"/>
          <p:cNvSpPr>
            <a:spLocks noChangeArrowheads="1"/>
          </p:cNvSpPr>
          <p:nvPr/>
        </p:nvSpPr>
        <p:spPr bwMode="auto">
          <a:xfrm>
            <a:off x="0" y="1347489"/>
            <a:ext cx="12085983" cy="833852"/>
          </a:xfrm>
          <a:prstGeom prst="rect">
            <a:avLst/>
          </a:prstGeom>
          <a:noFill/>
          <a:ln w="76200" cmpd="tri">
            <a:noFill/>
            <a:miter lim="800000"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b) 2996 : 28			2420 : 12				</a:t>
            </a:r>
            <a:endParaRPr lang="en-US" altLang="en-US" sz="4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2975063" y="1289818"/>
            <a:ext cx="2958737" cy="337562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-57285" y="17739"/>
            <a:ext cx="4878926" cy="691992"/>
          </a:xfrm>
          <a:prstGeom prst="rect">
            <a:avLst/>
          </a:prstGeom>
          <a:noFill/>
          <a:ln w="76200" cmpd="tri">
            <a:noFill/>
            <a:miter lim="800000"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vi-VN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 1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vi-VN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Đặt tính rồi tính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vi-VN" alt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cxnSp>
        <p:nvCxnSpPr>
          <p:cNvPr id="3" name="Straight Connector 2"/>
          <p:cNvCxnSpPr>
            <a:stCxn id="54" idx="2"/>
          </p:cNvCxnSpPr>
          <p:nvPr/>
        </p:nvCxnSpPr>
        <p:spPr>
          <a:xfrm>
            <a:off x="6045829" y="1289818"/>
            <a:ext cx="13252" cy="531441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 bwMode="auto">
          <a:xfrm>
            <a:off x="209228" y="1456812"/>
            <a:ext cx="2495706" cy="1557525"/>
            <a:chOff x="4456271" y="1287691"/>
            <a:chExt cx="2494414" cy="1556556"/>
          </a:xfrm>
        </p:grpSpPr>
        <p:sp>
          <p:nvSpPr>
            <p:cNvPr id="16" name="TextBox 15"/>
            <p:cNvSpPr txBox="1"/>
            <p:nvPr/>
          </p:nvSpPr>
          <p:spPr>
            <a:xfrm>
              <a:off x="4456271" y="1304520"/>
              <a:ext cx="1510852" cy="70744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8750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87571" y="1287691"/>
              <a:ext cx="963114" cy="70917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35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8" name="Group 26"/>
            <p:cNvGrpSpPr/>
            <p:nvPr/>
          </p:nvGrpSpPr>
          <p:grpSpPr bwMode="auto">
            <a:xfrm>
              <a:off x="5829622" y="1292638"/>
              <a:ext cx="973189" cy="1551609"/>
              <a:chOff x="9063767" y="516835"/>
              <a:chExt cx="973189" cy="1551609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9063767" y="516835"/>
                <a:ext cx="0" cy="155160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9092841" y="1166223"/>
                <a:ext cx="944115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612379" y="2125470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9368" y="2119147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91377" y="2111554"/>
            <a:ext cx="4336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7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853932" y="2122941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5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251309" y="2772237"/>
            <a:ext cx="67777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08728" y="2653969"/>
            <a:ext cx="7691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17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89340" y="3789023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96758" y="2653830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5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347991" y="3861624"/>
            <a:ext cx="76497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14303" y="3792180"/>
            <a:ext cx="4375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25419" y="3244669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5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17422" y="3237076"/>
            <a:ext cx="7515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17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085497" y="2127975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995603" y="4293649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725419" y="4883905"/>
            <a:ext cx="70409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710180" y="4311499"/>
            <a:ext cx="4027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009149" y="4798414"/>
            <a:ext cx="7529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355710" y="3085881"/>
            <a:ext cx="440216" cy="551947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1" name="Group 40"/>
          <p:cNvGrpSpPr/>
          <p:nvPr/>
        </p:nvGrpSpPr>
        <p:grpSpPr bwMode="auto">
          <a:xfrm>
            <a:off x="3262266" y="1422790"/>
            <a:ext cx="2475197" cy="1557525"/>
            <a:chOff x="4476770" y="1287691"/>
            <a:chExt cx="2473915" cy="1556556"/>
          </a:xfrm>
        </p:grpSpPr>
        <p:sp>
          <p:nvSpPr>
            <p:cNvPr id="42" name="TextBox 41"/>
            <p:cNvSpPr txBox="1"/>
            <p:nvPr/>
          </p:nvSpPr>
          <p:spPr>
            <a:xfrm>
              <a:off x="4476770" y="1307260"/>
              <a:ext cx="1527639" cy="70744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8750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87571" y="1287691"/>
              <a:ext cx="963114" cy="70917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35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4" name="Group 26"/>
            <p:cNvGrpSpPr/>
            <p:nvPr/>
          </p:nvGrpSpPr>
          <p:grpSpPr bwMode="auto">
            <a:xfrm>
              <a:off x="5829622" y="1292638"/>
              <a:ext cx="1007684" cy="1551609"/>
              <a:chOff x="9063767" y="516835"/>
              <a:chExt cx="1007684" cy="1551609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9063767" y="516835"/>
                <a:ext cx="0" cy="155160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9079634" y="1151440"/>
                <a:ext cx="99181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644906" y="2091448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460065" y="2086496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7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221943" y="2089471"/>
            <a:ext cx="371824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1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886459" y="2089471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5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152538" y="2091368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717417" y="2086357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>
                <a:cs typeface="Times New Roman" panose="02020603050405020304" pitchFamily="18" charset="0"/>
              </a:rPr>
              <a:t>5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3747599" y="2726372"/>
            <a:ext cx="376389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3498919" y="2724412"/>
            <a:ext cx="36092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012793" y="2720975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9312241" y="1289818"/>
            <a:ext cx="2858250" cy="337562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vi-VN" dirty="0"/>
          </a:p>
        </p:txBody>
      </p:sp>
      <p:grpSp>
        <p:nvGrpSpPr>
          <p:cNvPr id="142" name="Group 141"/>
          <p:cNvGrpSpPr/>
          <p:nvPr/>
        </p:nvGrpSpPr>
        <p:grpSpPr bwMode="auto">
          <a:xfrm>
            <a:off x="6279892" y="1456812"/>
            <a:ext cx="2762219" cy="1557525"/>
            <a:chOff x="4189896" y="1287691"/>
            <a:chExt cx="2760789" cy="1556556"/>
          </a:xfrm>
        </p:grpSpPr>
        <p:sp>
          <p:nvSpPr>
            <p:cNvPr id="143" name="TextBox 142"/>
            <p:cNvSpPr txBox="1"/>
            <p:nvPr/>
          </p:nvSpPr>
          <p:spPr>
            <a:xfrm>
              <a:off x="4189896" y="1293236"/>
              <a:ext cx="1510852" cy="70744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23520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987571" y="1287691"/>
              <a:ext cx="963114" cy="70917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56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45" name="Group 26"/>
            <p:cNvGrpSpPr/>
            <p:nvPr/>
          </p:nvGrpSpPr>
          <p:grpSpPr bwMode="auto">
            <a:xfrm>
              <a:off x="5829622" y="1292638"/>
              <a:ext cx="973189" cy="1551609"/>
              <a:chOff x="9063767" y="516835"/>
              <a:chExt cx="973189" cy="1551609"/>
            </a:xfrm>
          </p:grpSpPr>
          <p:cxnSp>
            <p:nvCxnSpPr>
              <p:cNvPr id="146" name="Straight Connector 145"/>
              <p:cNvCxnSpPr/>
              <p:nvPr/>
            </p:nvCxnSpPr>
            <p:spPr>
              <a:xfrm>
                <a:off x="9063767" y="516835"/>
                <a:ext cx="0" cy="155160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9092841" y="1166223"/>
                <a:ext cx="944115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8" name="TextBox 147"/>
          <p:cNvSpPr txBox="1">
            <a:spLocks noChangeArrowheads="1"/>
          </p:cNvSpPr>
          <p:nvPr/>
        </p:nvSpPr>
        <p:spPr bwMode="auto">
          <a:xfrm>
            <a:off x="7949556" y="2125470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4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9" name="TextBox 148"/>
          <p:cNvSpPr txBox="1">
            <a:spLocks noChangeArrowheads="1"/>
          </p:cNvSpPr>
          <p:nvPr/>
        </p:nvSpPr>
        <p:spPr bwMode="auto">
          <a:xfrm>
            <a:off x="6816545" y="2119147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4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50" name="TextBox 149"/>
          <p:cNvSpPr txBox="1">
            <a:spLocks noChangeArrowheads="1"/>
          </p:cNvSpPr>
          <p:nvPr/>
        </p:nvSpPr>
        <p:spPr bwMode="auto">
          <a:xfrm>
            <a:off x="6287005" y="2111554"/>
            <a:ext cx="7736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22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51" name="TextBox 150"/>
          <p:cNvSpPr txBox="1">
            <a:spLocks noChangeArrowheads="1"/>
          </p:cNvSpPr>
          <p:nvPr/>
        </p:nvSpPr>
        <p:spPr bwMode="auto">
          <a:xfrm>
            <a:off x="8191109" y="2122941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52" name="Straight Connector 151"/>
          <p:cNvCxnSpPr/>
          <p:nvPr/>
        </p:nvCxnSpPr>
        <p:spPr bwMode="auto">
          <a:xfrm flipV="1">
            <a:off x="6338322" y="2758033"/>
            <a:ext cx="923228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>
            <a:spLocks noChangeArrowheads="1"/>
          </p:cNvSpPr>
          <p:nvPr/>
        </p:nvSpPr>
        <p:spPr bwMode="auto">
          <a:xfrm>
            <a:off x="6545905" y="2653969"/>
            <a:ext cx="7691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11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54" name="TextBox 153"/>
          <p:cNvSpPr txBox="1">
            <a:spLocks noChangeArrowheads="1"/>
          </p:cNvSpPr>
          <p:nvPr/>
        </p:nvSpPr>
        <p:spPr bwMode="auto">
          <a:xfrm>
            <a:off x="7288417" y="3789023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55" name="TextBox 154"/>
          <p:cNvSpPr txBox="1">
            <a:spLocks noChangeArrowheads="1"/>
          </p:cNvSpPr>
          <p:nvPr/>
        </p:nvSpPr>
        <p:spPr bwMode="auto">
          <a:xfrm>
            <a:off x="7033935" y="2653830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cxnSp>
        <p:nvCxnSpPr>
          <p:cNvPr id="156" name="Straight Connector 155"/>
          <p:cNvCxnSpPr/>
          <p:nvPr/>
        </p:nvCxnSpPr>
        <p:spPr bwMode="auto">
          <a:xfrm>
            <a:off x="6685168" y="3861624"/>
            <a:ext cx="76497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>
            <a:spLocks noChangeArrowheads="1"/>
          </p:cNvSpPr>
          <p:nvPr/>
        </p:nvSpPr>
        <p:spPr bwMode="auto">
          <a:xfrm>
            <a:off x="7026195" y="3790211"/>
            <a:ext cx="42961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58" name="TextBox 157"/>
          <p:cNvSpPr txBox="1">
            <a:spLocks noChangeArrowheads="1"/>
          </p:cNvSpPr>
          <p:nvPr/>
        </p:nvSpPr>
        <p:spPr bwMode="auto">
          <a:xfrm>
            <a:off x="7062596" y="3244669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59" name="TextBox 158"/>
          <p:cNvSpPr txBox="1">
            <a:spLocks noChangeArrowheads="1"/>
          </p:cNvSpPr>
          <p:nvPr/>
        </p:nvSpPr>
        <p:spPr bwMode="auto">
          <a:xfrm>
            <a:off x="6554599" y="3237076"/>
            <a:ext cx="7515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11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8422674" y="2127975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1" name="TextBox 160"/>
          <p:cNvSpPr txBox="1">
            <a:spLocks noChangeArrowheads="1"/>
          </p:cNvSpPr>
          <p:nvPr/>
        </p:nvSpPr>
        <p:spPr bwMode="auto">
          <a:xfrm>
            <a:off x="7307380" y="4293649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cxnSp>
        <p:nvCxnSpPr>
          <p:cNvPr id="162" name="Straight Connector 161"/>
          <p:cNvCxnSpPr/>
          <p:nvPr/>
        </p:nvCxnSpPr>
        <p:spPr bwMode="auto">
          <a:xfrm>
            <a:off x="6820402" y="4883905"/>
            <a:ext cx="94628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>
            <a:spLocks noChangeArrowheads="1"/>
          </p:cNvSpPr>
          <p:nvPr/>
        </p:nvSpPr>
        <p:spPr bwMode="auto">
          <a:xfrm>
            <a:off x="7042739" y="4298799"/>
            <a:ext cx="4299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64" name="TextBox 163"/>
          <p:cNvSpPr txBox="1">
            <a:spLocks noChangeArrowheads="1"/>
          </p:cNvSpPr>
          <p:nvPr/>
        </p:nvSpPr>
        <p:spPr bwMode="auto">
          <a:xfrm>
            <a:off x="7283858" y="4798414"/>
            <a:ext cx="4534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65" name="Right Arrow 164"/>
          <p:cNvSpPr/>
          <p:nvPr/>
        </p:nvSpPr>
        <p:spPr>
          <a:xfrm>
            <a:off x="8692887" y="3085881"/>
            <a:ext cx="440216" cy="551947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66" name="Group 165"/>
          <p:cNvGrpSpPr/>
          <p:nvPr/>
        </p:nvGrpSpPr>
        <p:grpSpPr bwMode="auto">
          <a:xfrm>
            <a:off x="9295625" y="1422790"/>
            <a:ext cx="2779014" cy="1557525"/>
            <a:chOff x="4173110" y="1287691"/>
            <a:chExt cx="2777575" cy="1556556"/>
          </a:xfrm>
        </p:grpSpPr>
        <p:sp>
          <p:nvSpPr>
            <p:cNvPr id="167" name="TextBox 166"/>
            <p:cNvSpPr txBox="1"/>
            <p:nvPr/>
          </p:nvSpPr>
          <p:spPr>
            <a:xfrm>
              <a:off x="4173110" y="1293236"/>
              <a:ext cx="1527639" cy="70744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23520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987571" y="1287691"/>
              <a:ext cx="963114" cy="70917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56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9" name="Group 26"/>
            <p:cNvGrpSpPr/>
            <p:nvPr/>
          </p:nvGrpSpPr>
          <p:grpSpPr bwMode="auto">
            <a:xfrm>
              <a:off x="5829622" y="1292638"/>
              <a:ext cx="1007684" cy="1551609"/>
              <a:chOff x="9063767" y="516835"/>
              <a:chExt cx="1007684" cy="1551609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>
                <a:off x="9063767" y="516835"/>
                <a:ext cx="0" cy="155160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9079634" y="1151440"/>
                <a:ext cx="99181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2" name="TextBox 171"/>
          <p:cNvSpPr txBox="1">
            <a:spLocks noChangeArrowheads="1"/>
          </p:cNvSpPr>
          <p:nvPr/>
        </p:nvSpPr>
        <p:spPr bwMode="auto">
          <a:xfrm>
            <a:off x="10982083" y="2091448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4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3" name="TextBox 172"/>
          <p:cNvSpPr txBox="1">
            <a:spLocks noChangeArrowheads="1"/>
          </p:cNvSpPr>
          <p:nvPr/>
        </p:nvSpPr>
        <p:spPr bwMode="auto">
          <a:xfrm>
            <a:off x="9797242" y="2086496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1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74" name="TextBox 173"/>
          <p:cNvSpPr txBox="1">
            <a:spLocks noChangeArrowheads="1"/>
          </p:cNvSpPr>
          <p:nvPr/>
        </p:nvSpPr>
        <p:spPr bwMode="auto">
          <a:xfrm>
            <a:off x="9561225" y="2088470"/>
            <a:ext cx="37866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1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75" name="TextBox 174"/>
          <p:cNvSpPr txBox="1">
            <a:spLocks noChangeArrowheads="1"/>
          </p:cNvSpPr>
          <p:nvPr/>
        </p:nvSpPr>
        <p:spPr bwMode="auto">
          <a:xfrm>
            <a:off x="11223636" y="2089471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6" name="TextBox 175"/>
          <p:cNvSpPr txBox="1">
            <a:spLocks noChangeArrowheads="1"/>
          </p:cNvSpPr>
          <p:nvPr/>
        </p:nvSpPr>
        <p:spPr bwMode="auto">
          <a:xfrm>
            <a:off x="11489715" y="2091368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7" name="TextBox 176"/>
          <p:cNvSpPr txBox="1">
            <a:spLocks noChangeArrowheads="1"/>
          </p:cNvSpPr>
          <p:nvPr/>
        </p:nvSpPr>
        <p:spPr bwMode="auto">
          <a:xfrm>
            <a:off x="10054594" y="2086357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78" name="TextBox 177"/>
          <p:cNvSpPr txBox="1">
            <a:spLocks noChangeArrowheads="1"/>
          </p:cNvSpPr>
          <p:nvPr/>
        </p:nvSpPr>
        <p:spPr bwMode="auto">
          <a:xfrm>
            <a:off x="10072076" y="2700972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79" name="TextBox 178"/>
          <p:cNvSpPr txBox="1">
            <a:spLocks noChangeArrowheads="1"/>
          </p:cNvSpPr>
          <p:nvPr/>
        </p:nvSpPr>
        <p:spPr bwMode="auto">
          <a:xfrm>
            <a:off x="9810126" y="2701879"/>
            <a:ext cx="40739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80" name="TextBox 179"/>
          <p:cNvSpPr txBox="1">
            <a:spLocks noChangeArrowheads="1"/>
          </p:cNvSpPr>
          <p:nvPr/>
        </p:nvSpPr>
        <p:spPr bwMode="auto">
          <a:xfrm>
            <a:off x="10323834" y="2703776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89" name="Rectangle 23"/>
          <p:cNvSpPr>
            <a:spLocks noChangeArrowheads="1"/>
          </p:cNvSpPr>
          <p:nvPr/>
        </p:nvSpPr>
        <p:spPr bwMode="auto">
          <a:xfrm>
            <a:off x="0" y="513637"/>
            <a:ext cx="12192000" cy="833852"/>
          </a:xfrm>
          <a:prstGeom prst="rect">
            <a:avLst/>
          </a:prstGeom>
          <a:noFill/>
          <a:ln w="76200" cmpd="tri">
            <a:noFill/>
            <a:miter lim="800000"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AutoNum type="alphaLcParenR"/>
            </a:pP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8750 : 35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		23520 : 56										</a:t>
            </a:r>
            <a:endParaRPr lang="en-US" altLang="en-US" sz="4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21" grpId="0"/>
      <p:bldP spid="22" grpId="0"/>
      <p:bldP spid="23" grpId="0"/>
      <p:bldP spid="24" grpId="0"/>
      <p:bldP spid="26" grpId="0"/>
      <p:bldP spid="27" grpId="0"/>
      <p:bldP spid="28" grpId="0"/>
      <p:bldP spid="30" grpId="0"/>
      <p:bldP spid="32" grpId="0"/>
      <p:bldP spid="33" grpId="0"/>
      <p:bldP spid="34" grpId="0"/>
      <p:bldP spid="35" grpId="0"/>
      <p:bldP spid="37" grpId="0"/>
      <p:bldP spid="38" grpId="0"/>
      <p:bldP spid="12" grpId="0" animBg="1"/>
      <p:bldP spid="48" grpId="0"/>
      <p:bldP spid="49" grpId="0"/>
      <p:bldP spid="50" grpId="0"/>
      <p:bldP spid="51" grpId="0"/>
      <p:bldP spid="52" grpId="0"/>
      <p:bldP spid="53" grpId="0"/>
      <p:bldP spid="55" grpId="0"/>
      <p:bldP spid="56" grpId="0"/>
      <p:bldP spid="57" grpId="0"/>
      <p:bldP spid="141" grpId="0" animBg="1"/>
      <p:bldP spid="148" grpId="0"/>
      <p:bldP spid="149" grpId="0"/>
      <p:bldP spid="150" grpId="0"/>
      <p:bldP spid="151" grpId="0"/>
      <p:bldP spid="153" grpId="0"/>
      <p:bldP spid="154" grpId="0"/>
      <p:bldP spid="155" grpId="0"/>
      <p:bldP spid="157" grpId="0"/>
      <p:bldP spid="158" grpId="0"/>
      <p:bldP spid="159" grpId="0"/>
      <p:bldP spid="160" grpId="0"/>
      <p:bldP spid="161" grpId="0"/>
      <p:bldP spid="163" grpId="0"/>
      <p:bldP spid="164" grpId="0"/>
      <p:bldP spid="165" grpId="0" animBg="1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2975063" y="1289818"/>
            <a:ext cx="2958737" cy="337562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-57285" y="17739"/>
            <a:ext cx="4878926" cy="691992"/>
          </a:xfrm>
          <a:prstGeom prst="rect">
            <a:avLst/>
          </a:prstGeom>
          <a:noFill/>
          <a:ln w="76200" cmpd="tri">
            <a:noFill/>
            <a:miter lim="800000"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vi-VN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 1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vi-VN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Đặt tính rồi tính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vi-VN" alt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cxnSp>
        <p:nvCxnSpPr>
          <p:cNvPr id="3" name="Straight Connector 2"/>
          <p:cNvCxnSpPr>
            <a:stCxn id="54" idx="2"/>
          </p:cNvCxnSpPr>
          <p:nvPr/>
        </p:nvCxnSpPr>
        <p:spPr>
          <a:xfrm>
            <a:off x="6045829" y="1289818"/>
            <a:ext cx="13252" cy="531441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 bwMode="auto">
          <a:xfrm>
            <a:off x="158903" y="1456812"/>
            <a:ext cx="2546031" cy="1557525"/>
            <a:chOff x="4405972" y="1287691"/>
            <a:chExt cx="2544713" cy="1556556"/>
          </a:xfrm>
        </p:grpSpPr>
        <p:sp>
          <p:nvSpPr>
            <p:cNvPr id="16" name="TextBox 15"/>
            <p:cNvSpPr txBox="1"/>
            <p:nvPr/>
          </p:nvSpPr>
          <p:spPr>
            <a:xfrm>
              <a:off x="4405972" y="1292638"/>
              <a:ext cx="1259826" cy="70744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2996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87571" y="1287691"/>
              <a:ext cx="963114" cy="70917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28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8" name="Group 26"/>
            <p:cNvGrpSpPr/>
            <p:nvPr/>
          </p:nvGrpSpPr>
          <p:grpSpPr bwMode="auto">
            <a:xfrm>
              <a:off x="5829622" y="1292638"/>
              <a:ext cx="973189" cy="1551609"/>
              <a:chOff x="9063767" y="516835"/>
              <a:chExt cx="973189" cy="1551609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9063767" y="516835"/>
                <a:ext cx="0" cy="155160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9092841" y="1166223"/>
                <a:ext cx="944115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612379" y="2125470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55745" y="2082499"/>
            <a:ext cx="7242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28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853933" y="2122941"/>
            <a:ext cx="306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231925" y="2702115"/>
            <a:ext cx="49241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86528" y="2653969"/>
            <a:ext cx="44163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1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41324" y="3751920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6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34353" y="2663362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9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449591" y="3837870"/>
            <a:ext cx="670537" cy="159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13728" y="3770333"/>
            <a:ext cx="7115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19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19540" y="3231986"/>
            <a:ext cx="7459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107312" y="2127975"/>
            <a:ext cx="372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7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920225" y="4299482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6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576591" y="4917785"/>
            <a:ext cx="75000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35572" y="4309152"/>
            <a:ext cx="7413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19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85665" y="4819555"/>
            <a:ext cx="7529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355710" y="3085881"/>
            <a:ext cx="440216" cy="551947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1" name="Group 40"/>
          <p:cNvGrpSpPr/>
          <p:nvPr/>
        </p:nvGrpSpPr>
        <p:grpSpPr bwMode="auto">
          <a:xfrm>
            <a:off x="3250384" y="1422790"/>
            <a:ext cx="2487078" cy="1557525"/>
            <a:chOff x="4464895" y="1287691"/>
            <a:chExt cx="2485790" cy="1556556"/>
          </a:xfrm>
        </p:grpSpPr>
        <p:sp>
          <p:nvSpPr>
            <p:cNvPr id="42" name="TextBox 41"/>
            <p:cNvSpPr txBox="1"/>
            <p:nvPr/>
          </p:nvSpPr>
          <p:spPr>
            <a:xfrm>
              <a:off x="4464895" y="1318158"/>
              <a:ext cx="1527639" cy="70744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2996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87571" y="1287691"/>
              <a:ext cx="963114" cy="70917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28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4" name="Group 26"/>
            <p:cNvGrpSpPr/>
            <p:nvPr/>
          </p:nvGrpSpPr>
          <p:grpSpPr bwMode="auto">
            <a:xfrm>
              <a:off x="5829622" y="1292638"/>
              <a:ext cx="1007684" cy="1551609"/>
              <a:chOff x="9063767" y="516835"/>
              <a:chExt cx="1007684" cy="1551609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9063767" y="516835"/>
                <a:ext cx="0" cy="155160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9079634" y="1151440"/>
                <a:ext cx="99181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644906" y="2091448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488202" y="2038461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1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886459" y="2089471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152538" y="2091368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7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758509" y="2036113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9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4003130" y="2031208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6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3975479" y="2576781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9145094" y="1279588"/>
            <a:ext cx="2958737" cy="337562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vi-VN" dirty="0"/>
          </a:p>
        </p:txBody>
      </p:sp>
      <p:grpSp>
        <p:nvGrpSpPr>
          <p:cNvPr id="110" name="Group 109"/>
          <p:cNvGrpSpPr/>
          <p:nvPr/>
        </p:nvGrpSpPr>
        <p:grpSpPr bwMode="auto">
          <a:xfrm>
            <a:off x="6351691" y="1446582"/>
            <a:ext cx="2523273" cy="1557525"/>
            <a:chOff x="4428718" y="1287691"/>
            <a:chExt cx="2521967" cy="1556556"/>
          </a:xfrm>
        </p:grpSpPr>
        <p:sp>
          <p:nvSpPr>
            <p:cNvPr id="111" name="TextBox 110"/>
            <p:cNvSpPr txBox="1"/>
            <p:nvPr/>
          </p:nvSpPr>
          <p:spPr>
            <a:xfrm>
              <a:off x="4428718" y="1293236"/>
              <a:ext cx="1272030" cy="70744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2420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987571" y="1287691"/>
              <a:ext cx="963114" cy="70917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13" name="Group 26"/>
            <p:cNvGrpSpPr/>
            <p:nvPr/>
          </p:nvGrpSpPr>
          <p:grpSpPr bwMode="auto">
            <a:xfrm>
              <a:off x="5829622" y="1292638"/>
              <a:ext cx="973189" cy="1551609"/>
              <a:chOff x="9063767" y="516835"/>
              <a:chExt cx="973189" cy="1551609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9063767" y="516835"/>
                <a:ext cx="0" cy="155160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9092841" y="1166223"/>
                <a:ext cx="944115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782410" y="2115240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6614564" y="2096719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4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18" name="TextBox 117"/>
          <p:cNvSpPr txBox="1">
            <a:spLocks noChangeArrowheads="1"/>
          </p:cNvSpPr>
          <p:nvPr/>
        </p:nvSpPr>
        <p:spPr bwMode="auto">
          <a:xfrm>
            <a:off x="6321323" y="2126664"/>
            <a:ext cx="3981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8023963" y="2112711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20" name="Straight Connector 119"/>
          <p:cNvCxnSpPr/>
          <p:nvPr/>
        </p:nvCxnSpPr>
        <p:spPr bwMode="auto">
          <a:xfrm flipV="1">
            <a:off x="6387076" y="2743123"/>
            <a:ext cx="661820" cy="468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6632759" y="2669139"/>
            <a:ext cx="44163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22" name="TextBox 121"/>
          <p:cNvSpPr txBox="1">
            <a:spLocks noChangeArrowheads="1"/>
          </p:cNvSpPr>
          <p:nvPr/>
        </p:nvSpPr>
        <p:spPr bwMode="auto">
          <a:xfrm>
            <a:off x="7124308" y="3765794"/>
            <a:ext cx="4857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23" name="TextBox 122"/>
          <p:cNvSpPr txBox="1">
            <a:spLocks noChangeArrowheads="1"/>
          </p:cNvSpPr>
          <p:nvPr/>
        </p:nvSpPr>
        <p:spPr bwMode="auto">
          <a:xfrm>
            <a:off x="6880096" y="2654470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 flipV="1">
            <a:off x="6695822" y="3837870"/>
            <a:ext cx="500058" cy="56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>
            <a:spLocks noChangeArrowheads="1"/>
          </p:cNvSpPr>
          <p:nvPr/>
        </p:nvSpPr>
        <p:spPr bwMode="auto">
          <a:xfrm>
            <a:off x="6857852" y="3763781"/>
            <a:ext cx="4166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6868139" y="3221756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6616053" y="3226846"/>
            <a:ext cx="44554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8255528" y="2117745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6852580" y="4234141"/>
            <a:ext cx="82508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12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cxnSp>
        <p:nvCxnSpPr>
          <p:cNvPr id="130" name="Straight Connector 129"/>
          <p:cNvCxnSpPr/>
          <p:nvPr/>
        </p:nvCxnSpPr>
        <p:spPr bwMode="auto">
          <a:xfrm flipV="1">
            <a:off x="6965994" y="4907555"/>
            <a:ext cx="663025" cy="102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7157651" y="4845087"/>
            <a:ext cx="7529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8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33" name="Right Arrow 132"/>
          <p:cNvSpPr/>
          <p:nvPr/>
        </p:nvSpPr>
        <p:spPr>
          <a:xfrm>
            <a:off x="8525741" y="3075651"/>
            <a:ext cx="440216" cy="551947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34" name="Group 133"/>
          <p:cNvGrpSpPr/>
          <p:nvPr/>
        </p:nvGrpSpPr>
        <p:grpSpPr bwMode="auto">
          <a:xfrm>
            <a:off x="9446600" y="1412560"/>
            <a:ext cx="2460892" cy="1557525"/>
            <a:chOff x="4491067" y="1287691"/>
            <a:chExt cx="2459618" cy="1556556"/>
          </a:xfrm>
        </p:grpSpPr>
        <p:sp>
          <p:nvSpPr>
            <p:cNvPr id="135" name="TextBox 134"/>
            <p:cNvSpPr txBox="1"/>
            <p:nvPr/>
          </p:nvSpPr>
          <p:spPr>
            <a:xfrm>
              <a:off x="4491067" y="1302862"/>
              <a:ext cx="1273944" cy="70744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2420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5987571" y="1287691"/>
              <a:ext cx="963114" cy="70917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 smtClean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7" name="Group 26"/>
            <p:cNvGrpSpPr/>
            <p:nvPr/>
          </p:nvGrpSpPr>
          <p:grpSpPr bwMode="auto">
            <a:xfrm>
              <a:off x="5829622" y="1292638"/>
              <a:ext cx="1007684" cy="1551609"/>
              <a:chOff x="9063767" y="516835"/>
              <a:chExt cx="1007684" cy="1551609"/>
            </a:xfrm>
          </p:grpSpPr>
          <p:cxnSp>
            <p:nvCxnSpPr>
              <p:cNvPr id="138" name="Straight Connector 137"/>
              <p:cNvCxnSpPr/>
              <p:nvPr/>
            </p:nvCxnSpPr>
            <p:spPr>
              <a:xfrm>
                <a:off x="9063767" y="516835"/>
                <a:ext cx="0" cy="155160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9079634" y="1151440"/>
                <a:ext cx="991817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0" name="TextBox 139"/>
          <p:cNvSpPr txBox="1">
            <a:spLocks noChangeArrowheads="1"/>
          </p:cNvSpPr>
          <p:nvPr/>
        </p:nvSpPr>
        <p:spPr bwMode="auto">
          <a:xfrm>
            <a:off x="10814937" y="2081218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3" name="TextBox 182"/>
          <p:cNvSpPr txBox="1">
            <a:spLocks noChangeArrowheads="1"/>
          </p:cNvSpPr>
          <p:nvPr/>
        </p:nvSpPr>
        <p:spPr bwMode="auto">
          <a:xfrm>
            <a:off x="9682859" y="2052509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84" name="TextBox 183"/>
          <p:cNvSpPr txBox="1">
            <a:spLocks noChangeArrowheads="1"/>
          </p:cNvSpPr>
          <p:nvPr/>
        </p:nvSpPr>
        <p:spPr bwMode="auto">
          <a:xfrm>
            <a:off x="11056490" y="2079241"/>
            <a:ext cx="471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5" name="TextBox 184"/>
          <p:cNvSpPr txBox="1">
            <a:spLocks noChangeArrowheads="1"/>
          </p:cNvSpPr>
          <p:nvPr/>
        </p:nvSpPr>
        <p:spPr bwMode="auto">
          <a:xfrm>
            <a:off x="11309870" y="2081138"/>
            <a:ext cx="30253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endParaRPr lang="vi-VN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6" name="TextBox 185"/>
          <p:cNvSpPr txBox="1">
            <a:spLocks noChangeArrowheads="1"/>
          </p:cNvSpPr>
          <p:nvPr/>
        </p:nvSpPr>
        <p:spPr bwMode="auto">
          <a:xfrm>
            <a:off x="9968459" y="2052509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2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87" name="TextBox 186"/>
          <p:cNvSpPr txBox="1">
            <a:spLocks noChangeArrowheads="1"/>
          </p:cNvSpPr>
          <p:nvPr/>
        </p:nvSpPr>
        <p:spPr bwMode="auto">
          <a:xfrm>
            <a:off x="10226338" y="2052578"/>
            <a:ext cx="4447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0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88" name="TextBox 187"/>
          <p:cNvSpPr txBox="1">
            <a:spLocks noChangeArrowheads="1"/>
          </p:cNvSpPr>
          <p:nvPr/>
        </p:nvSpPr>
        <p:spPr bwMode="auto">
          <a:xfrm>
            <a:off x="10250260" y="2632993"/>
            <a:ext cx="48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smtClean="0">
                <a:cs typeface="Times New Roman" panose="02020603050405020304" pitchFamily="18" charset="0"/>
              </a:rPr>
              <a:t>8</a:t>
            </a:r>
            <a:endParaRPr lang="vi-VN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01" name="Rectangle 23"/>
          <p:cNvSpPr>
            <a:spLocks noChangeArrowheads="1"/>
          </p:cNvSpPr>
          <p:nvPr/>
        </p:nvSpPr>
        <p:spPr bwMode="auto">
          <a:xfrm>
            <a:off x="7180" y="590717"/>
            <a:ext cx="12085983" cy="833852"/>
          </a:xfrm>
          <a:prstGeom prst="rect">
            <a:avLst/>
          </a:prstGeom>
          <a:noFill/>
          <a:ln w="76200" cmpd="tri">
            <a:noFill/>
            <a:miter lim="800000"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b) 2996 : 28					2420 : 12				</a:t>
            </a:r>
            <a:endParaRPr lang="en-US" altLang="en-US" sz="4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21" grpId="0"/>
      <p:bldP spid="22" grpId="0"/>
      <p:bldP spid="24" grpId="0"/>
      <p:bldP spid="26" grpId="0"/>
      <p:bldP spid="27" grpId="0"/>
      <p:bldP spid="28" grpId="0"/>
      <p:bldP spid="30" grpId="0"/>
      <p:bldP spid="32" grpId="0"/>
      <p:bldP spid="34" grpId="0"/>
      <p:bldP spid="35" grpId="0"/>
      <p:bldP spid="37" grpId="0"/>
      <p:bldP spid="38" grpId="0"/>
      <p:bldP spid="12" grpId="0" animBg="1"/>
      <p:bldP spid="48" grpId="0"/>
      <p:bldP spid="49" grpId="0"/>
      <p:bldP spid="51" grpId="0"/>
      <p:bldP spid="52" grpId="0"/>
      <p:bldP spid="53" grpId="0"/>
      <p:bldP spid="55" grpId="0"/>
      <p:bldP spid="57" grpId="0"/>
      <p:bldP spid="109" grpId="0" animBg="1"/>
      <p:bldP spid="116" grpId="0"/>
      <p:bldP spid="117" grpId="0"/>
      <p:bldP spid="118" grpId="0"/>
      <p:bldP spid="119" grpId="0"/>
      <p:bldP spid="121" grpId="0"/>
      <p:bldP spid="122" grpId="0"/>
      <p:bldP spid="123" grpId="0"/>
      <p:bldP spid="125" grpId="0"/>
      <p:bldP spid="126" grpId="0"/>
      <p:bldP spid="127" grpId="0"/>
      <p:bldP spid="128" grpId="0"/>
      <p:bldP spid="129" grpId="0"/>
      <p:bldP spid="132" grpId="0"/>
      <p:bldP spid="133" grpId="0" animBg="1"/>
      <p:bldP spid="140" grpId="0"/>
      <p:bldP spid="183" grpId="0"/>
      <p:bldP spid="184" grpId="0"/>
      <p:bldP spid="185" grpId="0"/>
      <p:bldP spid="186" grpId="0"/>
      <p:bldP spid="187" grpId="0"/>
      <p:bldP spid="1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0"/>
            <a:ext cx="1219200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bơm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bơm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97200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bơm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bơm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0"/>
          <p:cNvSpPr txBox="1">
            <a:spLocks noChangeArrowheads="1"/>
          </p:cNvSpPr>
          <p:nvPr/>
        </p:nvSpPr>
        <p:spPr>
          <a:xfrm>
            <a:off x="277402" y="2210498"/>
            <a:ext cx="5699328" cy="223098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2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12phút  : 97200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1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… 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9" t="33272" r="63508" b="34414"/>
          <a:stretch>
            <a:fillRect/>
          </a:stretch>
        </p:blipFill>
        <p:spPr>
          <a:xfrm>
            <a:off x="9365656" y="-106017"/>
            <a:ext cx="3109536" cy="26316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95739" y="1961102"/>
            <a:ext cx="100385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36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600" b="1" u="sng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72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bơm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0" hangingPunct="0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97200 : 72 = 1350 (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r" eaLnBrk="0" hangingPunct="0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1350 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39147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</a:p>
        </p:txBody>
      </p:sp>
      <p:sp>
        <p:nvSpPr>
          <p:cNvPr id="8" name="Rectangle 10"/>
          <p:cNvSpPr txBox="1">
            <a:spLocks noChangeArrowheads="1"/>
          </p:cNvSpPr>
          <p:nvPr/>
        </p:nvSpPr>
        <p:spPr>
          <a:xfrm>
            <a:off x="820741" y="188224"/>
            <a:ext cx="5699328" cy="223098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2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12phút  : 97200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1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… 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733</Words>
  <Application>Microsoft Office PowerPoint</Application>
  <PresentationFormat>Custom</PresentationFormat>
  <Paragraphs>251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huy_ctn</cp:lastModifiedBy>
  <cp:revision>17</cp:revision>
  <dcterms:created xsi:type="dcterms:W3CDTF">2021-12-20T15:21:00Z</dcterms:created>
  <dcterms:modified xsi:type="dcterms:W3CDTF">2022-01-04T02:10:23Z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3F22215D211F4851A8548C8F6A1FA107</vt:lpwstr>
  </property>
  <property fmtid="{D5CDD505-2E9C-101B-9397-08002B2CF9AE}" pid="3" name="KSOProductBuildVer">
    <vt:lpwstr>1033-11.2.0.10426</vt:lpwstr>
  </property>
</Properties>
</file>